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9" r:id="rId3"/>
    <p:sldId id="271" r:id="rId4"/>
    <p:sldId id="259" r:id="rId5"/>
    <p:sldId id="260" r:id="rId6"/>
    <p:sldId id="261" r:id="rId7"/>
    <p:sldId id="256" r:id="rId8"/>
    <p:sldId id="258" r:id="rId9"/>
    <p:sldId id="262" r:id="rId1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86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0A6A6-43FA-C146-897E-35679D249EAB}" type="datetimeFigureOut">
              <a:rPr lang="nl-NL" smtClean="0"/>
              <a:t>16-02-17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94D74A-96C5-F546-8CF1-B0E115ACD523}" type="slidenum">
              <a:rPr lang="nl-NL" smtClean="0"/>
              <a:t>‹nr.›</a:t>
            </a:fld>
            <a:endParaRPr lang="nl-NL"/>
          </a:p>
        </p:txBody>
      </p:sp>
    </p:spTree>
    <p:extLst>
      <p:ext uri="{BB962C8B-B14F-4D97-AF65-F5344CB8AC3E}">
        <p14:creationId xmlns:p14="http://schemas.microsoft.com/office/powerpoint/2010/main" val="1169607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DaDa</a:t>
            </a:r>
            <a:r>
              <a:rPr lang="nl-NL" dirty="0" smtClean="0"/>
              <a:t>, kunststroming</a:t>
            </a:r>
            <a:r>
              <a:rPr lang="nl-NL" baseline="0" dirty="0" smtClean="0"/>
              <a:t> uit de jaren 20. </a:t>
            </a:r>
          </a:p>
          <a:p>
            <a:r>
              <a:rPr lang="nl-NL" baseline="0" dirty="0" smtClean="0"/>
              <a:t>Oorlog, wat heeft het allemaal nog voor zin? Kunstenaars verzamelen in het neutrale </a:t>
            </a:r>
            <a:r>
              <a:rPr lang="nl-NL" baseline="0" dirty="0" err="1" smtClean="0"/>
              <a:t>zwitserland</a:t>
            </a:r>
            <a:endParaRPr lang="nl-NL" baseline="0" dirty="0" smtClean="0"/>
          </a:p>
          <a:p>
            <a:r>
              <a:rPr lang="nl-NL" baseline="0" dirty="0" smtClean="0"/>
              <a:t>Kinderwoordjes, de niet-kunst.</a:t>
            </a:r>
          </a:p>
          <a:p>
            <a:r>
              <a:rPr lang="nl-NL" baseline="0" dirty="0" smtClean="0"/>
              <a:t>Kurt </a:t>
            </a:r>
            <a:r>
              <a:rPr lang="nl-NL" baseline="0" dirty="0" err="1" smtClean="0"/>
              <a:t>Schwitters</a:t>
            </a:r>
            <a:r>
              <a:rPr lang="nl-NL" baseline="0" dirty="0" smtClean="0"/>
              <a:t>, collage</a:t>
            </a:r>
          </a:p>
          <a:p>
            <a:r>
              <a:rPr lang="nl-NL" baseline="0" dirty="0" smtClean="0"/>
              <a:t>Marcel </a:t>
            </a:r>
            <a:r>
              <a:rPr lang="nl-NL" baseline="0" dirty="0" err="1" smtClean="0"/>
              <a:t>Duchamps</a:t>
            </a:r>
            <a:r>
              <a:rPr lang="nl-NL" baseline="0" dirty="0" smtClean="0"/>
              <a:t>, pisbak, readymade</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2</a:t>
            </a:fld>
            <a:endParaRPr lang="nl-NL"/>
          </a:p>
        </p:txBody>
      </p:sp>
    </p:spTree>
    <p:extLst>
      <p:ext uri="{BB962C8B-B14F-4D97-AF65-F5344CB8AC3E}">
        <p14:creationId xmlns:p14="http://schemas.microsoft.com/office/powerpoint/2010/main" val="40767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Dada </a:t>
            </a:r>
            <a:r>
              <a:rPr lang="nl-NL" dirty="0" err="1" smtClean="0"/>
              <a:t>gdicht</a:t>
            </a:r>
            <a:r>
              <a:rPr lang="nl-NL" dirty="0" smtClean="0"/>
              <a:t> HUGO BALL</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3</a:t>
            </a:fld>
            <a:endParaRPr lang="nl-NL"/>
          </a:p>
        </p:txBody>
      </p:sp>
    </p:spTree>
    <p:extLst>
      <p:ext uri="{BB962C8B-B14F-4D97-AF65-F5344CB8AC3E}">
        <p14:creationId xmlns:p14="http://schemas.microsoft.com/office/powerpoint/2010/main" val="303456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Olifanten-</a:t>
            </a:r>
            <a:r>
              <a:rPr lang="nl-NL" baseline="0" dirty="0" smtClean="0"/>
              <a:t>Salvador Dali, </a:t>
            </a:r>
            <a:r>
              <a:rPr lang="nl-NL" dirty="0" smtClean="0"/>
              <a:t>Verboden af te beelden</a:t>
            </a:r>
            <a:r>
              <a:rPr lang="nl-NL" baseline="0" dirty="0" smtClean="0"/>
              <a:t> - </a:t>
            </a:r>
            <a:r>
              <a:rPr lang="nl-NL" dirty="0" err="1" smtClean="0"/>
              <a:t>Rene</a:t>
            </a:r>
            <a:r>
              <a:rPr lang="nl-NL" dirty="0" smtClean="0"/>
              <a:t> </a:t>
            </a:r>
            <a:r>
              <a:rPr lang="nl-NL" dirty="0" err="1" smtClean="0"/>
              <a:t>Magritte</a:t>
            </a:r>
            <a:r>
              <a:rPr lang="nl-NL" dirty="0" smtClean="0"/>
              <a:t>,</a:t>
            </a:r>
            <a:r>
              <a:rPr lang="nl-NL" baseline="0" dirty="0" smtClean="0"/>
              <a:t> </a:t>
            </a:r>
            <a:r>
              <a:rPr lang="nl-NL" dirty="0" smtClean="0"/>
              <a:t>De </a:t>
            </a:r>
            <a:r>
              <a:rPr lang="nl-NL" dirty="0" err="1" smtClean="0"/>
              <a:t>muse</a:t>
            </a:r>
            <a:r>
              <a:rPr lang="nl-NL" dirty="0" smtClean="0"/>
              <a:t>-Lisa </a:t>
            </a:r>
            <a:r>
              <a:rPr lang="nl-NL" dirty="0" err="1" smtClean="0"/>
              <a:t>Longshadow</a:t>
            </a:r>
            <a:endParaRPr lang="nl-NL" dirty="0" smtClean="0"/>
          </a:p>
          <a:p>
            <a:r>
              <a:rPr lang="nl-NL" dirty="0" smtClean="0"/>
              <a:t>Schilderstroming uit de jaren</a:t>
            </a:r>
            <a:r>
              <a:rPr lang="nl-NL" baseline="0" dirty="0" smtClean="0"/>
              <a:t> 30 van de vorige eeuw. Nog steeds populair, ook als fotobewerking.</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4</a:t>
            </a:fld>
            <a:endParaRPr lang="nl-NL"/>
          </a:p>
        </p:txBody>
      </p:sp>
    </p:spTree>
    <p:extLst>
      <p:ext uri="{BB962C8B-B14F-4D97-AF65-F5344CB8AC3E}">
        <p14:creationId xmlns:p14="http://schemas.microsoft.com/office/powerpoint/2010/main" val="231565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jongen Ron </a:t>
            </a:r>
            <a:r>
              <a:rPr lang="nl-NL" dirty="0" err="1" smtClean="0"/>
              <a:t>Mueck</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5</a:t>
            </a:fld>
            <a:endParaRPr lang="nl-NL"/>
          </a:p>
        </p:txBody>
      </p:sp>
    </p:spTree>
    <p:extLst>
      <p:ext uri="{BB962C8B-B14F-4D97-AF65-F5344CB8AC3E}">
        <p14:creationId xmlns:p14="http://schemas.microsoft.com/office/powerpoint/2010/main" val="260356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Ron </a:t>
            </a:r>
            <a:r>
              <a:rPr lang="nl-NL" dirty="0" err="1" smtClean="0"/>
              <a:t>Mueck</a:t>
            </a:r>
            <a:r>
              <a:rPr lang="nl-NL" dirty="0" smtClean="0"/>
              <a:t>, hyperrealistisch,</a:t>
            </a:r>
            <a:r>
              <a:rPr lang="nl-NL" baseline="0" dirty="0" smtClean="0"/>
              <a:t> dus heel herkenbaar. Maar door de afwijkende maat, juist veel groter dan ware grootte, of juist heel klein,</a:t>
            </a:r>
          </a:p>
          <a:p>
            <a:r>
              <a:rPr lang="nl-NL" baseline="0" dirty="0" smtClean="0"/>
              <a:t>Hij beeldt mensen af in een wisselende (cruciale) fases van hun leven. Hij beeld ze op kwetsbare momenten af. Hij gebruikt moderne materialen als siliconen en </a:t>
            </a:r>
            <a:r>
              <a:rPr lang="nl-NL" baseline="0" dirty="0" err="1" smtClean="0"/>
              <a:t>fiberglass</a:t>
            </a:r>
            <a:r>
              <a:rPr lang="nl-NL" baseline="0" dirty="0" smtClean="0"/>
              <a:t>, maar ook spullen als kippenhuid en adertjes.</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6</a:t>
            </a:fld>
            <a:endParaRPr lang="nl-NL"/>
          </a:p>
        </p:txBody>
      </p:sp>
    </p:spTree>
    <p:extLst>
      <p:ext uri="{BB962C8B-B14F-4D97-AF65-F5344CB8AC3E}">
        <p14:creationId xmlns:p14="http://schemas.microsoft.com/office/powerpoint/2010/main" val="413002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Rat portemonnee,</a:t>
            </a:r>
            <a:r>
              <a:rPr lang="nl-NL" baseline="0" dirty="0" smtClean="0"/>
              <a:t> gemaakt door </a:t>
            </a:r>
            <a:r>
              <a:rPr lang="nl-NL" baseline="0" dirty="0" err="1" smtClean="0"/>
              <a:t>Reid</a:t>
            </a:r>
            <a:r>
              <a:rPr lang="nl-NL" baseline="0" dirty="0" smtClean="0"/>
              <a:t> </a:t>
            </a:r>
            <a:r>
              <a:rPr lang="nl-NL" baseline="0" dirty="0" err="1" smtClean="0"/>
              <a:t>Reppard</a:t>
            </a:r>
            <a:r>
              <a:rPr lang="nl-NL" baseline="0" dirty="0" smtClean="0"/>
              <a:t>. Zou je deze willen gebruiken? </a:t>
            </a:r>
          </a:p>
          <a:p>
            <a:r>
              <a:rPr lang="nl-NL" baseline="0" dirty="0" smtClean="0"/>
              <a:t>Jouw portemonnee is ook gemaakt van een dood dier, als het van leer is tenminste.</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7</a:t>
            </a:fld>
            <a:endParaRPr lang="nl-NL"/>
          </a:p>
        </p:txBody>
      </p:sp>
    </p:spTree>
    <p:extLst>
      <p:ext uri="{BB962C8B-B14F-4D97-AF65-F5344CB8AC3E}">
        <p14:creationId xmlns:p14="http://schemas.microsoft.com/office/powerpoint/2010/main" val="358132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Muts van eendagskuikens,</a:t>
            </a:r>
            <a:r>
              <a:rPr lang="nl-NL" baseline="0" dirty="0" smtClean="0"/>
              <a:t> gemaakt door Merel </a:t>
            </a:r>
            <a:r>
              <a:rPr lang="nl-NL" baseline="0" dirty="0" err="1" smtClean="0"/>
              <a:t>Bekking</a:t>
            </a:r>
            <a:r>
              <a:rPr lang="nl-NL" baseline="0" dirty="0" smtClean="0"/>
              <a:t>. Je koopt eendagskuikens per kilo, net zoals je stof per meter koopt, het wordt daardoor een materiaal/ een grondstof. Het zijn geen kuikens meer. Hoe ver gaan we hier in. Deze muts kan eigenlijk niet, maar het is zo lekker zacht, maar zie ook de pootjes onder de pluimen. Hoe sta je in de consumptie van dieren?</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8</a:t>
            </a:fld>
            <a:endParaRPr lang="nl-NL"/>
          </a:p>
        </p:txBody>
      </p:sp>
    </p:spTree>
    <p:extLst>
      <p:ext uri="{BB962C8B-B14F-4D97-AF65-F5344CB8AC3E}">
        <p14:creationId xmlns:p14="http://schemas.microsoft.com/office/powerpoint/2010/main" val="144860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Next Nature</a:t>
            </a:r>
            <a:r>
              <a:rPr lang="nl-NL" baseline="0" dirty="0" smtClean="0"/>
              <a:t> Network, een Nederlands kunstenaars collectief met innovatieve ideeën, nog niet te realiseren, maar zou zo maar kunnen dat het in de toekomst wel kan. </a:t>
            </a:r>
            <a:r>
              <a:rPr lang="nl-NL" baseline="0" dirty="0" err="1" smtClean="0"/>
              <a:t>Rayfisch</a:t>
            </a:r>
            <a:r>
              <a:rPr lang="nl-NL" baseline="0" dirty="0" smtClean="0"/>
              <a:t> </a:t>
            </a:r>
            <a:r>
              <a:rPr lang="nl-NL" baseline="0" dirty="0" err="1" smtClean="0"/>
              <a:t>Footwear</a:t>
            </a:r>
            <a:r>
              <a:rPr lang="nl-NL" baseline="0" dirty="0" smtClean="0"/>
              <a:t> is ook van hun.</a:t>
            </a:r>
            <a:endParaRPr lang="nl-NL" dirty="0"/>
          </a:p>
        </p:txBody>
      </p:sp>
      <p:sp>
        <p:nvSpPr>
          <p:cNvPr id="4" name="Tijdelijke aanduiding voor dianummer 3"/>
          <p:cNvSpPr>
            <a:spLocks noGrp="1"/>
          </p:cNvSpPr>
          <p:nvPr>
            <p:ph type="sldNum" sz="quarter" idx="10"/>
          </p:nvPr>
        </p:nvSpPr>
        <p:spPr/>
        <p:txBody>
          <a:bodyPr/>
          <a:lstStyle/>
          <a:p>
            <a:fld id="{9994D74A-96C5-F546-8CF1-B0E115ACD523}" type="slidenum">
              <a:rPr lang="nl-NL" smtClean="0"/>
              <a:t>9</a:t>
            </a:fld>
            <a:endParaRPr lang="nl-NL"/>
          </a:p>
        </p:txBody>
      </p:sp>
    </p:spTree>
    <p:extLst>
      <p:ext uri="{BB962C8B-B14F-4D97-AF65-F5344CB8AC3E}">
        <p14:creationId xmlns:p14="http://schemas.microsoft.com/office/powerpoint/2010/main" val="13148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137008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325219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179097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287857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395748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830724C-C96F-BC41-8640-4CA6D4CFAB8E}" type="datetimeFigureOut">
              <a:rPr lang="nl-NL" smtClean="0"/>
              <a:t>16-02-17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370757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830724C-C96F-BC41-8640-4CA6D4CFAB8E}" type="datetimeFigureOut">
              <a:rPr lang="nl-NL" smtClean="0"/>
              <a:t>16-02-17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12230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B830724C-C96F-BC41-8640-4CA6D4CFAB8E}" type="datetimeFigureOut">
              <a:rPr lang="nl-NL" smtClean="0"/>
              <a:t>16-02-17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151108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30724C-C96F-BC41-8640-4CA6D4CFAB8E}" type="datetimeFigureOut">
              <a:rPr lang="nl-NL" smtClean="0"/>
              <a:t>16-02-17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294296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830724C-C96F-BC41-8640-4CA6D4CFAB8E}" type="datetimeFigureOut">
              <a:rPr lang="nl-NL" smtClean="0"/>
              <a:t>16-02-17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69134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830724C-C96F-BC41-8640-4CA6D4CFAB8E}" type="datetimeFigureOut">
              <a:rPr lang="nl-NL" smtClean="0"/>
              <a:t>16-02-17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BB184B9-D03F-6D41-9A57-BB6CE5E98BA0}" type="slidenum">
              <a:rPr lang="nl-NL" smtClean="0"/>
              <a:t>‹nr.›</a:t>
            </a:fld>
            <a:endParaRPr lang="nl-NL"/>
          </a:p>
        </p:txBody>
      </p:sp>
    </p:spTree>
    <p:extLst>
      <p:ext uri="{BB962C8B-B14F-4D97-AF65-F5344CB8AC3E}">
        <p14:creationId xmlns:p14="http://schemas.microsoft.com/office/powerpoint/2010/main" val="11047126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0724C-C96F-BC41-8640-4CA6D4CFAB8E}" type="datetimeFigureOut">
              <a:rPr lang="nl-NL" smtClean="0"/>
              <a:t>16-02-17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184B9-D03F-6D41-9A57-BB6CE5E98BA0}" type="slidenum">
              <a:rPr lang="nl-NL" smtClean="0"/>
              <a:t>‹nr.›</a:t>
            </a:fld>
            <a:endParaRPr lang="nl-NL"/>
          </a:p>
        </p:txBody>
      </p:sp>
    </p:spTree>
    <p:extLst>
      <p:ext uri="{BB962C8B-B14F-4D97-AF65-F5344CB8AC3E}">
        <p14:creationId xmlns:p14="http://schemas.microsoft.com/office/powerpoint/2010/main" val="3296151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www.nextnature.net/2012/01/medicinal-blueberries/"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HERKENNING -VERVREEMDING</a:t>
            </a:r>
            <a:endParaRPr lang="nl-NL" dirty="0"/>
          </a:p>
        </p:txBody>
      </p:sp>
      <p:sp>
        <p:nvSpPr>
          <p:cNvPr id="3" name="Tijdelijke aanduiding voor inhoud 2"/>
          <p:cNvSpPr>
            <a:spLocks noGrp="1"/>
          </p:cNvSpPr>
          <p:nvPr>
            <p:ph idx="1"/>
          </p:nvPr>
        </p:nvSpPr>
        <p:spPr/>
        <p:txBody>
          <a:bodyPr/>
          <a:lstStyle/>
          <a:p>
            <a:r>
              <a:rPr lang="nl-NL" dirty="0" smtClean="0"/>
              <a:t>Je krijgt nu een serie afbeeldingen te zien, waar je zeker iets in herkent, maar waar ook een vreemd element in zit.</a:t>
            </a:r>
          </a:p>
          <a:p>
            <a:r>
              <a:rPr lang="nl-NL" dirty="0" smtClean="0"/>
              <a:t>We gaan bespreken waarom de maker/kunstenaar dat zo gedaan zal hebben.</a:t>
            </a:r>
          </a:p>
          <a:p>
            <a:r>
              <a:rPr lang="nl-NL" dirty="0" smtClean="0"/>
              <a:t>We gaan met elkaar praten, maar dus ook nadenken.</a:t>
            </a:r>
            <a:endParaRPr lang="nl-NL" dirty="0"/>
          </a:p>
        </p:txBody>
      </p:sp>
    </p:spTree>
    <p:extLst>
      <p:ext uri="{BB962C8B-B14F-4D97-AF65-F5344CB8AC3E}">
        <p14:creationId xmlns:p14="http://schemas.microsoft.com/office/powerpoint/2010/main" val="2801530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Dada</a:t>
            </a:r>
            <a:endParaRPr lang="nl-NL" dirty="0"/>
          </a:p>
        </p:txBody>
      </p:sp>
      <p:pic>
        <p:nvPicPr>
          <p:cNvPr id="2" name="Afbeelding 1"/>
          <p:cNvPicPr>
            <a:picLocks noChangeAspect="1"/>
          </p:cNvPicPr>
          <p:nvPr/>
        </p:nvPicPr>
        <p:blipFill>
          <a:blip r:embed="rId3"/>
          <a:stretch>
            <a:fillRect/>
          </a:stretch>
        </p:blipFill>
        <p:spPr>
          <a:xfrm>
            <a:off x="457200" y="1693488"/>
            <a:ext cx="3717088" cy="4557473"/>
          </a:xfrm>
          <a:prstGeom prst="rect">
            <a:avLst/>
          </a:prstGeom>
        </p:spPr>
      </p:pic>
      <p:pic>
        <p:nvPicPr>
          <p:cNvPr id="3" name="Afbeelding 2"/>
          <p:cNvPicPr>
            <a:picLocks noChangeAspect="1"/>
          </p:cNvPicPr>
          <p:nvPr/>
        </p:nvPicPr>
        <p:blipFill>
          <a:blip r:embed="rId4"/>
          <a:stretch>
            <a:fillRect/>
          </a:stretch>
        </p:blipFill>
        <p:spPr>
          <a:xfrm>
            <a:off x="4765732" y="1693488"/>
            <a:ext cx="3921068" cy="4146530"/>
          </a:xfrm>
          <a:prstGeom prst="rect">
            <a:avLst/>
          </a:prstGeom>
        </p:spPr>
      </p:pic>
    </p:spTree>
    <p:extLst>
      <p:ext uri="{BB962C8B-B14F-4D97-AF65-F5344CB8AC3E}">
        <p14:creationId xmlns:p14="http://schemas.microsoft.com/office/powerpoint/2010/main" val="12645739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Dada, </a:t>
            </a:r>
            <a:r>
              <a:rPr lang="nl-NL" dirty="0" err="1" smtClean="0"/>
              <a:t>poezie</a:t>
            </a:r>
            <a:endParaRPr lang="nl-NL" dirty="0"/>
          </a:p>
        </p:txBody>
      </p:sp>
      <p:pic>
        <p:nvPicPr>
          <p:cNvPr id="4" name="Afbeelding 3"/>
          <p:cNvPicPr>
            <a:picLocks noChangeAspect="1"/>
          </p:cNvPicPr>
          <p:nvPr/>
        </p:nvPicPr>
        <p:blipFill>
          <a:blip r:embed="rId3"/>
          <a:stretch>
            <a:fillRect/>
          </a:stretch>
        </p:blipFill>
        <p:spPr>
          <a:xfrm>
            <a:off x="457200" y="1979886"/>
            <a:ext cx="3006746" cy="4445404"/>
          </a:xfrm>
          <a:prstGeom prst="rect">
            <a:avLst/>
          </a:prstGeom>
        </p:spPr>
      </p:pic>
      <p:pic>
        <p:nvPicPr>
          <p:cNvPr id="5" name="Afbeelding 4"/>
          <p:cNvPicPr>
            <a:picLocks noChangeAspect="1"/>
          </p:cNvPicPr>
          <p:nvPr/>
        </p:nvPicPr>
        <p:blipFill>
          <a:blip r:embed="rId4"/>
          <a:stretch>
            <a:fillRect/>
          </a:stretch>
        </p:blipFill>
        <p:spPr>
          <a:xfrm>
            <a:off x="3827870" y="1979886"/>
            <a:ext cx="4858930" cy="4445404"/>
          </a:xfrm>
          <a:prstGeom prst="rect">
            <a:avLst/>
          </a:prstGeom>
        </p:spPr>
      </p:pic>
    </p:spTree>
    <p:extLst>
      <p:ext uri="{BB962C8B-B14F-4D97-AF65-F5344CB8AC3E}">
        <p14:creationId xmlns:p14="http://schemas.microsoft.com/office/powerpoint/2010/main" val="29179493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surrealisme</a:t>
            </a:r>
            <a:endParaRPr lang="nl-NL" dirty="0"/>
          </a:p>
        </p:txBody>
      </p:sp>
      <p:pic>
        <p:nvPicPr>
          <p:cNvPr id="6" name="Afbeelding 5"/>
          <p:cNvPicPr>
            <a:picLocks noChangeAspect="1"/>
          </p:cNvPicPr>
          <p:nvPr/>
        </p:nvPicPr>
        <p:blipFill>
          <a:blip r:embed="rId3"/>
          <a:stretch>
            <a:fillRect/>
          </a:stretch>
        </p:blipFill>
        <p:spPr>
          <a:xfrm>
            <a:off x="5727867" y="2450087"/>
            <a:ext cx="3416133" cy="4407913"/>
          </a:xfrm>
          <a:prstGeom prst="rect">
            <a:avLst/>
          </a:prstGeom>
        </p:spPr>
      </p:pic>
      <p:pic>
        <p:nvPicPr>
          <p:cNvPr id="7" name="Afbeelding 6"/>
          <p:cNvPicPr>
            <a:picLocks noChangeAspect="1"/>
          </p:cNvPicPr>
          <p:nvPr/>
        </p:nvPicPr>
        <p:blipFill>
          <a:blip r:embed="rId4"/>
          <a:stretch>
            <a:fillRect/>
          </a:stretch>
        </p:blipFill>
        <p:spPr>
          <a:xfrm>
            <a:off x="2185299" y="2450087"/>
            <a:ext cx="3542567" cy="4407913"/>
          </a:xfrm>
          <a:prstGeom prst="rect">
            <a:avLst/>
          </a:prstGeom>
        </p:spPr>
      </p:pic>
      <p:pic>
        <p:nvPicPr>
          <p:cNvPr id="8" name="Afbeelding 7"/>
          <p:cNvPicPr>
            <a:picLocks noChangeAspect="1"/>
          </p:cNvPicPr>
          <p:nvPr/>
        </p:nvPicPr>
        <p:blipFill rotWithShape="1">
          <a:blip r:embed="rId5"/>
          <a:srcRect l="71694" r="7120"/>
          <a:stretch/>
        </p:blipFill>
        <p:spPr>
          <a:xfrm>
            <a:off x="0" y="159266"/>
            <a:ext cx="2185299" cy="6698734"/>
          </a:xfrm>
          <a:prstGeom prst="rect">
            <a:avLst/>
          </a:prstGeom>
        </p:spPr>
      </p:pic>
    </p:spTree>
    <p:extLst>
      <p:ext uri="{BB962C8B-B14F-4D97-AF65-F5344CB8AC3E}">
        <p14:creationId xmlns:p14="http://schemas.microsoft.com/office/powerpoint/2010/main" val="40009848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013388" y="45215"/>
            <a:ext cx="5941382" cy="6812785"/>
          </a:xfrm>
          <a:prstGeom prst="rect">
            <a:avLst/>
          </a:prstGeom>
        </p:spPr>
      </p:pic>
    </p:spTree>
    <p:extLst>
      <p:ext uri="{BB962C8B-B14F-4D97-AF65-F5344CB8AC3E}">
        <p14:creationId xmlns:p14="http://schemas.microsoft.com/office/powerpoint/2010/main" val="20101196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0" y="-1"/>
            <a:ext cx="4246459" cy="2741999"/>
          </a:xfrm>
          <a:prstGeom prst="rect">
            <a:avLst/>
          </a:prstGeom>
        </p:spPr>
      </p:pic>
      <p:pic>
        <p:nvPicPr>
          <p:cNvPr id="4" name="Afbeelding 3"/>
          <p:cNvPicPr>
            <a:picLocks noChangeAspect="1"/>
          </p:cNvPicPr>
          <p:nvPr/>
        </p:nvPicPr>
        <p:blipFill>
          <a:blip r:embed="rId4"/>
          <a:stretch>
            <a:fillRect/>
          </a:stretch>
        </p:blipFill>
        <p:spPr>
          <a:xfrm>
            <a:off x="0" y="2772401"/>
            <a:ext cx="4990552" cy="4085599"/>
          </a:xfrm>
          <a:prstGeom prst="rect">
            <a:avLst/>
          </a:prstGeom>
        </p:spPr>
      </p:pic>
      <p:pic>
        <p:nvPicPr>
          <p:cNvPr id="5" name="Afbeelding 4"/>
          <p:cNvPicPr>
            <a:picLocks noChangeAspect="1"/>
          </p:cNvPicPr>
          <p:nvPr/>
        </p:nvPicPr>
        <p:blipFill>
          <a:blip r:embed="rId5"/>
          <a:stretch>
            <a:fillRect/>
          </a:stretch>
        </p:blipFill>
        <p:spPr>
          <a:xfrm>
            <a:off x="4110417" y="0"/>
            <a:ext cx="5069667" cy="3802250"/>
          </a:xfrm>
          <a:prstGeom prst="rect">
            <a:avLst/>
          </a:prstGeom>
        </p:spPr>
      </p:pic>
      <p:pic>
        <p:nvPicPr>
          <p:cNvPr id="6" name="Afbeelding 5"/>
          <p:cNvPicPr>
            <a:picLocks noChangeAspect="1"/>
          </p:cNvPicPr>
          <p:nvPr/>
        </p:nvPicPr>
        <p:blipFill>
          <a:blip r:embed="rId6"/>
          <a:stretch>
            <a:fillRect/>
          </a:stretch>
        </p:blipFill>
        <p:spPr>
          <a:xfrm>
            <a:off x="4990552" y="3775701"/>
            <a:ext cx="4189532" cy="3082299"/>
          </a:xfrm>
          <a:prstGeom prst="rect">
            <a:avLst/>
          </a:prstGeom>
        </p:spPr>
      </p:pic>
    </p:spTree>
    <p:extLst>
      <p:ext uri="{BB962C8B-B14F-4D97-AF65-F5344CB8AC3E}">
        <p14:creationId xmlns:p14="http://schemas.microsoft.com/office/powerpoint/2010/main" val="22685433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Sub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563089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993900" y="0"/>
            <a:ext cx="5143500" cy="6858000"/>
          </a:xfrm>
          <a:prstGeom prst="rect">
            <a:avLst/>
          </a:prstGeom>
        </p:spPr>
      </p:pic>
    </p:spTree>
    <p:extLst>
      <p:ext uri="{BB962C8B-B14F-4D97-AF65-F5344CB8AC3E}">
        <p14:creationId xmlns:p14="http://schemas.microsoft.com/office/powerpoint/2010/main" val="111118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NEXT NATURE</a:t>
            </a:r>
            <a:endParaRPr lang="nl-NL" dirty="0"/>
          </a:p>
        </p:txBody>
      </p:sp>
      <p:pic>
        <p:nvPicPr>
          <p:cNvPr id="7" name="Afbeelding 6"/>
          <p:cNvPicPr>
            <a:picLocks noChangeAspect="1"/>
          </p:cNvPicPr>
          <p:nvPr/>
        </p:nvPicPr>
        <p:blipFill>
          <a:blip r:embed="rId3"/>
          <a:stretch>
            <a:fillRect/>
          </a:stretch>
        </p:blipFill>
        <p:spPr>
          <a:xfrm>
            <a:off x="1206500" y="1193800"/>
            <a:ext cx="6731000" cy="4457700"/>
          </a:xfrm>
          <a:prstGeom prst="rect">
            <a:avLst/>
          </a:prstGeom>
        </p:spPr>
      </p:pic>
      <p:sp>
        <p:nvSpPr>
          <p:cNvPr id="8" name="Tijdelijke aanduiding voor inhoud 7"/>
          <p:cNvSpPr>
            <a:spLocks noGrp="1"/>
          </p:cNvSpPr>
          <p:nvPr>
            <p:ph idx="1"/>
          </p:nvPr>
        </p:nvSpPr>
        <p:spPr>
          <a:xfrm>
            <a:off x="457200" y="5651500"/>
            <a:ext cx="8229600" cy="877791"/>
          </a:xfrm>
        </p:spPr>
        <p:txBody>
          <a:bodyPr>
            <a:normAutofit fontScale="77500" lnSpcReduction="20000"/>
          </a:bodyPr>
          <a:lstStyle/>
          <a:p>
            <a:pPr marL="0" indent="0">
              <a:buNone/>
            </a:pPr>
            <a:r>
              <a:rPr lang="nl-NL" dirty="0" smtClean="0">
                <a:hlinkClick r:id="rId4"/>
              </a:rPr>
              <a:t>http://www.nextnature.net/2012/01/medicinal-blueberries/</a:t>
            </a:r>
            <a:endParaRPr lang="nl-NL" dirty="0" smtClean="0"/>
          </a:p>
          <a:p>
            <a:pPr marL="0" indent="0">
              <a:buNone/>
            </a:pPr>
            <a:r>
              <a:rPr lang="nl-NL" dirty="0" smtClean="0"/>
              <a:t>http://</a:t>
            </a:r>
            <a:r>
              <a:rPr lang="nl-NL" dirty="0" err="1" smtClean="0"/>
              <a:t>www.nextnature.net</a:t>
            </a:r>
            <a:r>
              <a:rPr lang="nl-NL" dirty="0" smtClean="0"/>
              <a:t>/</a:t>
            </a:r>
            <a:r>
              <a:rPr lang="nl-NL" dirty="0" err="1" smtClean="0"/>
              <a:t>themes</a:t>
            </a:r>
            <a:r>
              <a:rPr lang="nl-NL" dirty="0" smtClean="0"/>
              <a:t>/food-</a:t>
            </a:r>
            <a:r>
              <a:rPr lang="nl-NL" dirty="0" err="1" smtClean="0"/>
              <a:t>technology</a:t>
            </a:r>
            <a:r>
              <a:rPr lang="nl-NL" dirty="0" smtClean="0"/>
              <a:t>/</a:t>
            </a:r>
            <a:endParaRPr lang="nl-NL" dirty="0"/>
          </a:p>
        </p:txBody>
      </p:sp>
    </p:spTree>
    <p:extLst>
      <p:ext uri="{BB962C8B-B14F-4D97-AF65-F5344CB8AC3E}">
        <p14:creationId xmlns:p14="http://schemas.microsoft.com/office/powerpoint/2010/main" val="32211529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4157</TotalTime>
  <Words>390</Words>
  <Application>Microsoft Macintosh PowerPoint</Application>
  <PresentationFormat>Diavoorstelling (4:3)</PresentationFormat>
  <Paragraphs>33</Paragraphs>
  <Slides>9</Slides>
  <Notes>8</Notes>
  <HiddenSlides>0</HiddenSlides>
  <MMClips>0</MMClip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Office-thema</vt:lpstr>
      <vt:lpstr>HERKENNING -VERVREEMDING</vt:lpstr>
      <vt:lpstr>Dada</vt:lpstr>
      <vt:lpstr>Dada, poezie</vt:lpstr>
      <vt:lpstr>surrealisme</vt:lpstr>
      <vt:lpstr>PowerPoint-presentatie</vt:lpstr>
      <vt:lpstr>PowerPoint-presentatie</vt:lpstr>
      <vt:lpstr>PowerPoint-presentatie</vt:lpstr>
      <vt:lpstr>PowerPoint-presentatie</vt:lpstr>
      <vt:lpstr>NEXT NATURE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HERKENNING -VERVREEMDING</dc:title>
  <dc:creator>Gebruiker</dc:creator>
  <cp:lastModifiedBy>Gebruiker</cp:lastModifiedBy>
  <cp:revision>48</cp:revision>
  <dcterms:created xsi:type="dcterms:W3CDTF">2016-11-03T10:21:56Z</dcterms:created>
  <dcterms:modified xsi:type="dcterms:W3CDTF">2017-02-16T09:18:11Z</dcterms:modified>
</cp:coreProperties>
</file>